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8" r:id="rId3"/>
    <p:sldId id="271" r:id="rId4"/>
    <p:sldId id="272" r:id="rId5"/>
    <p:sldId id="273" r:id="rId6"/>
    <p:sldId id="270" r:id="rId7"/>
    <p:sldId id="269" r:id="rId8"/>
    <p:sldId id="27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24" autoAdjust="0"/>
    <p:restoredTop sz="94681" autoAdjust="0"/>
  </p:normalViewPr>
  <p:slideViewPr>
    <p:cSldViewPr>
      <p:cViewPr varScale="1">
        <p:scale>
          <a:sx n="67" d="100"/>
          <a:sy n="67" d="100"/>
        </p:scale>
        <p:origin x="-6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4E5B1-600E-43B6-8F78-01927207840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2739C-656C-4C17-9ED8-F91A94CFF7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Титульный лист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2739C-656C-4C17-9ED8-F91A94CFF71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F8AD-8457-4E5F-BB15-038FAF751AA5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8A93-E3AB-44FA-BE28-AF072EE18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F8AD-8457-4E5F-BB15-038FAF751AA5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8A93-E3AB-44FA-BE28-AF072EE18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F8AD-8457-4E5F-BB15-038FAF751AA5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8A93-E3AB-44FA-BE28-AF072EE18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F8AD-8457-4E5F-BB15-038FAF751AA5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8A93-E3AB-44FA-BE28-AF072EE18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F8AD-8457-4E5F-BB15-038FAF751AA5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8A93-E3AB-44FA-BE28-AF072EE18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F8AD-8457-4E5F-BB15-038FAF751AA5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8A93-E3AB-44FA-BE28-AF072EE18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F8AD-8457-4E5F-BB15-038FAF751AA5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8A93-E3AB-44FA-BE28-AF072EE18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F8AD-8457-4E5F-BB15-038FAF751AA5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8A93-E3AB-44FA-BE28-AF072EE18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F8AD-8457-4E5F-BB15-038FAF751AA5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8A93-E3AB-44FA-BE28-AF072EE18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F8AD-8457-4E5F-BB15-038FAF751AA5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8A93-E3AB-44FA-BE28-AF072EE18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F8AD-8457-4E5F-BB15-038FAF751AA5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8A93-E3AB-44FA-BE28-AF072EE18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BF8AD-8457-4E5F-BB15-038FAF751AA5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18A93-E3AB-44FA-BE28-AF072EE18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Click="0" advTm="7000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0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7000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Admin\Рабочий стол\Презентация\Картинки 2\foto_18913_Kurit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714348" y="4572008"/>
            <a:ext cx="7600976" cy="1470025"/>
          </a:xfrm>
          <a:prstGeom prst="rect">
            <a:avLst/>
          </a:prstGeom>
          <a:effectLst>
            <a:outerShdw blurRad="50800" dist="50800" dir="5400000" sx="80000" sy="80000" algn="ctr" rotWithShape="0">
              <a:srgbClr val="000000">
                <a:alpha val="43137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Кажется, что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600" b="1" dirty="0" smtClean="0">
                <a:solidFill>
                  <a:schemeClr val="bg1">
                    <a:lumMod val="65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+mj-lt"/>
                <a:ea typeface="+mj-ea"/>
                <a:cs typeface="+mj-cs"/>
              </a:rPr>
              <a:t>курить - стильно</a:t>
            </a: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 advClick="0" advTm="7000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\Рабочий стол\Презентация\Картинки 2\4125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714348" y="5072074"/>
            <a:ext cx="7600976" cy="1470025"/>
          </a:xfrm>
          <a:prstGeom prst="rect">
            <a:avLst/>
          </a:prstGeom>
          <a:effectLst>
            <a:outerShdw blurRad="50800" dist="50800" dir="5400000" sx="80000" sy="80000" algn="ctr" rotWithShape="0">
              <a:srgbClr val="000000">
                <a:alpha val="43137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Кажется, что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600" b="1" dirty="0" smtClean="0">
                <a:solidFill>
                  <a:schemeClr val="bg1">
                    <a:lumMod val="65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+mj-lt"/>
                <a:ea typeface="+mj-ea"/>
                <a:cs typeface="+mj-cs"/>
              </a:rPr>
              <a:t>курить - круто</a:t>
            </a: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 advTm="7000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\Рабочий стол\Презентация\Картинки 2\706c4afa0004d30f4f4ea5ee_large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714348" y="4643446"/>
            <a:ext cx="7600976" cy="1470025"/>
          </a:xfrm>
          <a:prstGeom prst="rect">
            <a:avLst/>
          </a:prstGeom>
          <a:effectLst>
            <a:outerShdw blurRad="50800" dist="50800" dir="5400000" sx="80000" sy="80000" algn="ctr" rotWithShape="0">
              <a:srgbClr val="000000">
                <a:alpha val="43137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Кажется, что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600" b="1" dirty="0" smtClean="0">
                <a:solidFill>
                  <a:schemeClr val="bg1">
                    <a:lumMod val="65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+mj-lt"/>
                <a:ea typeface="+mj-ea"/>
                <a:cs typeface="+mj-cs"/>
              </a:rPr>
              <a:t>курить - приятно</a:t>
            </a: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 advTm="7000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Admin\Рабочий стол\Презентация\Картинки 2\tumblr_lqn3js2ZfI1r1vglpo1_500_large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714348" y="4643446"/>
            <a:ext cx="7600976" cy="1470025"/>
          </a:xfrm>
          <a:prstGeom prst="rect">
            <a:avLst/>
          </a:prstGeom>
          <a:effectLst>
            <a:outerShdw blurRad="50800" dist="50800" dir="5400000" sx="80000" sy="80000" algn="ctr" rotWithShape="0">
              <a:srgbClr val="000000">
                <a:alpha val="43137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Кажется, что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600" b="1" dirty="0" smtClean="0">
                <a:solidFill>
                  <a:schemeClr val="bg1">
                    <a:lumMod val="65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+mj-lt"/>
                <a:ea typeface="+mj-ea"/>
                <a:cs typeface="+mj-cs"/>
              </a:rPr>
              <a:t>курить – это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600" b="1" dirty="0" smtClean="0">
                <a:solidFill>
                  <a:schemeClr val="bg1">
                    <a:lumMod val="65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+mj-lt"/>
                <a:ea typeface="+mj-ea"/>
                <a:cs typeface="+mj-cs"/>
              </a:rPr>
              <a:t>по-взрослому</a:t>
            </a: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 advTm="7000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Рабочий стол\Презентация\Картинки 2\0b08b3b16e2637fe7647e399498fcb5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4786323"/>
            <a:ext cx="9144000" cy="1000132"/>
          </a:xfrm>
          <a:prstGeom prst="rect">
            <a:avLst/>
          </a:prstGeom>
          <a:effectLst>
            <a:outerShdw blurRad="50800" dist="50800" dir="5400000" sx="80000" sy="80000" algn="ctr" rotWithShape="0">
              <a:srgbClr val="000000">
                <a:alpha val="43137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Кажется, что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600" b="1" dirty="0" smtClean="0">
                <a:solidFill>
                  <a:schemeClr val="bg1">
                    <a:lumMod val="65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+mj-lt"/>
                <a:ea typeface="+mj-ea"/>
                <a:cs typeface="+mj-cs"/>
              </a:rPr>
              <a:t>курение успокаивает?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 advTm="7000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\Презентация\Картинки 2\Отчего-девушки-курят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714348" y="5072074"/>
            <a:ext cx="7600976" cy="1470025"/>
          </a:xfrm>
          <a:prstGeom prst="rect">
            <a:avLst/>
          </a:prstGeom>
          <a:effectLst>
            <a:outerShdw blurRad="50800" dist="50800" dir="5400000" sx="80000" sy="80000" algn="ctr" rotWithShape="0">
              <a:srgbClr val="000000">
                <a:alpha val="43137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600" b="1" dirty="0" smtClean="0">
                <a:solidFill>
                  <a:schemeClr val="bg1">
                    <a:lumMod val="65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+mj-lt"/>
                <a:ea typeface="+mj-ea"/>
                <a:cs typeface="+mj-cs"/>
              </a:rPr>
              <a:t>Помогает в трудные минуты…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 advTm="7000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14348" y="2285992"/>
            <a:ext cx="7600976" cy="1470025"/>
          </a:xfrm>
          <a:prstGeom prst="rect">
            <a:avLst/>
          </a:prstGeom>
          <a:effectLst>
            <a:outerShdw blurRad="50800" dist="50800" dir="5400000" sx="80000" sy="80000" algn="ctr" rotWithShape="0">
              <a:srgbClr val="000000">
                <a:alpha val="43137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600" b="1" dirty="0" smtClean="0">
                <a:solidFill>
                  <a:schemeClr val="bg1">
                    <a:lumMod val="65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+mj-lt"/>
                <a:ea typeface="+mj-ea"/>
                <a:cs typeface="+mj-cs"/>
              </a:rPr>
              <a:t>НЕТ.</a:t>
            </a:r>
            <a:br>
              <a:rPr lang="ru-RU" sz="6600" b="1" dirty="0" smtClean="0">
                <a:solidFill>
                  <a:schemeClr val="bg1">
                    <a:lumMod val="65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+mj-lt"/>
                <a:ea typeface="+mj-ea"/>
                <a:cs typeface="+mj-cs"/>
              </a:rPr>
            </a:br>
            <a:endParaRPr lang="ru-RU" sz="6600" b="1" dirty="0" smtClean="0">
              <a:solidFill>
                <a:schemeClr val="bg1">
                  <a:lumMod val="65000"/>
                </a:schemeClr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Курение убивает.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6600" b="1" dirty="0" smtClean="0">
              <a:solidFill>
                <a:schemeClr val="bg1">
                  <a:lumMod val="65000"/>
                </a:schemeClr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И все.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 advTm="7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826</TotalTime>
  <Words>45</Words>
  <Application>Microsoft Office PowerPoint</Application>
  <PresentationFormat>Экран (4:3)</PresentationFormat>
  <Paragraphs>18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46</cp:revision>
  <dcterms:created xsi:type="dcterms:W3CDTF">2013-03-26T06:14:52Z</dcterms:created>
  <dcterms:modified xsi:type="dcterms:W3CDTF">2013-05-14T03:19:20Z</dcterms:modified>
</cp:coreProperties>
</file>